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5"/>
  </p:notesMasterIdLst>
  <p:sldIdLst>
    <p:sldId id="281" r:id="rId2"/>
    <p:sldId id="285" r:id="rId3"/>
    <p:sldId id="28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3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5DD2A-29A1-1993-F6C9-6B022FD4E518}" v="16" dt="2024-12-09T20:41:13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te Beaulieu" userId="S::shsr@shstromuald.onmicrosoft.com::bf85abb6-b341-492f-b78e-184c08846ac5" providerId="AD" clId="Web-{09D5DD2A-29A1-1993-F6C9-6B022FD4E518}"/>
    <pc:docChg chg="delSld">
      <pc:chgData name="Brigitte Beaulieu" userId="S::shsr@shstromuald.onmicrosoft.com::bf85abb6-b341-492f-b78e-184c08846ac5" providerId="AD" clId="Web-{09D5DD2A-29A1-1993-F6C9-6B022FD4E518}" dt="2024-12-09T20:41:13.042" v="15"/>
      <pc:docMkLst>
        <pc:docMk/>
      </pc:docMkLst>
      <pc:sldChg chg="del">
        <pc:chgData name="Brigitte Beaulieu" userId="S::shsr@shstromuald.onmicrosoft.com::bf85abb6-b341-492f-b78e-184c08846ac5" providerId="AD" clId="Web-{09D5DD2A-29A1-1993-F6C9-6B022FD4E518}" dt="2024-12-09T20:40:52.885" v="2"/>
        <pc:sldMkLst>
          <pc:docMk/>
          <pc:sldMk cId="1593997679" sldId="256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11" v="3"/>
        <pc:sldMkLst>
          <pc:docMk/>
          <pc:sldMk cId="2181999654" sldId="260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0:52.885" v="1"/>
        <pc:sldMkLst>
          <pc:docMk/>
          <pc:sldMk cId="3126228688" sldId="268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11" v="4"/>
        <pc:sldMkLst>
          <pc:docMk/>
          <pc:sldMk cId="1421338518" sldId="275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42" v="15"/>
        <pc:sldMkLst>
          <pc:docMk/>
          <pc:sldMk cId="1186617948" sldId="278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26" v="9"/>
        <pc:sldMkLst>
          <pc:docMk/>
          <pc:sldMk cId="3482948171" sldId="282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42" v="13"/>
        <pc:sldMkLst>
          <pc:docMk/>
          <pc:sldMk cId="1804046287" sldId="288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42" v="12"/>
        <pc:sldMkLst>
          <pc:docMk/>
          <pc:sldMk cId="2199556057" sldId="291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26" v="10"/>
        <pc:sldMkLst>
          <pc:docMk/>
          <pc:sldMk cId="1482992753" sldId="292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26" v="8"/>
        <pc:sldMkLst>
          <pc:docMk/>
          <pc:sldMk cId="1245539651" sldId="293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26" v="11"/>
        <pc:sldMkLst>
          <pc:docMk/>
          <pc:sldMk cId="3587761732" sldId="294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26" v="7"/>
        <pc:sldMkLst>
          <pc:docMk/>
          <pc:sldMk cId="3934400671" sldId="296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26" v="6"/>
        <pc:sldMkLst>
          <pc:docMk/>
          <pc:sldMk cId="3678903517" sldId="297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11" v="5"/>
        <pc:sldMkLst>
          <pc:docMk/>
          <pc:sldMk cId="3457271446" sldId="298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0:52.870" v="0"/>
        <pc:sldMkLst>
          <pc:docMk/>
          <pc:sldMk cId="759662064" sldId="299"/>
        </pc:sldMkLst>
      </pc:sldChg>
      <pc:sldChg chg="del">
        <pc:chgData name="Brigitte Beaulieu" userId="S::shsr@shstromuald.onmicrosoft.com::bf85abb6-b341-492f-b78e-184c08846ac5" providerId="AD" clId="Web-{09D5DD2A-29A1-1993-F6C9-6B022FD4E518}" dt="2024-12-09T20:41:13.042" v="14"/>
        <pc:sldMkLst>
          <pc:docMk/>
          <pc:sldMk cId="515019862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294F-4368-4DC0-A8DC-081DECC9CAB1}" type="datetimeFigureOut">
              <a:t>09/12/2024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CB14-4F3A-44E4-8B21-8A7FC6A192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fr/article/domin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canadianencyclopedia.ca/fr/article/first-world-war-wwi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Alphonse Demers</a:t>
            </a:r>
            <a:r>
              <a:rPr lang="en-US" dirty="0"/>
              <a:t> – a </a:t>
            </a:r>
            <a:r>
              <a:rPr lang="en-US" dirty="0" err="1"/>
              <a:t>participé</a:t>
            </a:r>
            <a:r>
              <a:rPr lang="en-US" dirty="0"/>
              <a:t> à la guerre des Boers </a:t>
            </a:r>
            <a:r>
              <a:rPr lang="en-US" dirty="0" err="1"/>
              <a:t>en</a:t>
            </a:r>
            <a:r>
              <a:rPr lang="en-US" dirty="0"/>
              <a:t> Afrique du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1899 pour les six premiers </a:t>
            </a:r>
            <a:r>
              <a:rPr lang="en-US" dirty="0" err="1"/>
              <a:t>mois</a:t>
            </a:r>
            <a:r>
              <a:rPr lang="en-US" dirty="0"/>
              <a:t> de </a:t>
            </a:r>
            <a:r>
              <a:rPr lang="en-US" dirty="0" err="1"/>
              <a:t>celle</a:t>
            </a:r>
            <a:r>
              <a:rPr lang="en-US" dirty="0"/>
              <a:t>-ci. </a:t>
            </a:r>
            <a:r>
              <a:rPr lang="en-US" dirty="0" err="1"/>
              <a:t>C’était</a:t>
            </a:r>
            <a:r>
              <a:rPr lang="en-US" dirty="0"/>
              <a:t> par goût de </a:t>
            </a:r>
            <a:r>
              <a:rPr lang="en-US" dirty="0" err="1"/>
              <a:t>l’aventure</a:t>
            </a:r>
            <a:r>
              <a:rPr lang="en-US" dirty="0"/>
              <a:t> surtout je </a:t>
            </a:r>
            <a:r>
              <a:rPr lang="en-US" dirty="0" err="1"/>
              <a:t>crois</a:t>
            </a:r>
            <a:r>
              <a:rPr lang="en-US" dirty="0"/>
              <a:t>. Il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alors</a:t>
            </a:r>
            <a:r>
              <a:rPr lang="en-US" dirty="0"/>
              <a:t> 24 ans.</a:t>
            </a:r>
            <a:endParaRPr lang="fr-FR" dirty="0">
              <a:cs typeface="Calibri"/>
            </a:endParaRPr>
          </a:p>
          <a:p>
            <a:endParaRPr lang="en-US" dirty="0"/>
          </a:p>
          <a:p>
            <a:r>
              <a:rPr lang="en-US" b="1" dirty="0">
                <a:cs typeface="Calibri"/>
              </a:rPr>
              <a:t>Guerre des Boers</a:t>
            </a:r>
            <a:r>
              <a:rPr lang="en-US" dirty="0">
                <a:cs typeface="Calibri"/>
              </a:rPr>
              <a:t> : </a:t>
            </a:r>
            <a:r>
              <a:rPr lang="en-US" dirty="0"/>
              <a:t>La guerre </a:t>
            </a:r>
            <a:r>
              <a:rPr lang="en-US" dirty="0" err="1"/>
              <a:t>d’Afrique</a:t>
            </a:r>
            <a:r>
              <a:rPr lang="en-US" dirty="0"/>
              <a:t> du Sud (1899-1902) a </a:t>
            </a:r>
            <a:r>
              <a:rPr lang="en-US" dirty="0" err="1"/>
              <a:t>été</a:t>
            </a:r>
            <a:r>
              <a:rPr lang="en-US" dirty="0"/>
              <a:t> la première guerre à </a:t>
            </a:r>
            <a:r>
              <a:rPr lang="en-US" dirty="0" err="1"/>
              <a:t>l’étranger</a:t>
            </a:r>
            <a:r>
              <a:rPr lang="en-US" dirty="0"/>
              <a:t> dans </a:t>
            </a:r>
            <a:r>
              <a:rPr lang="en-US" dirty="0" err="1"/>
              <a:t>laquelle</a:t>
            </a:r>
            <a:r>
              <a:rPr lang="en-US" dirty="0"/>
              <a:t> le Canada </a:t>
            </a:r>
            <a:r>
              <a:rPr lang="en-US" dirty="0" err="1"/>
              <a:t>s’est</a:t>
            </a:r>
            <a:r>
              <a:rPr lang="en-US" dirty="0"/>
              <a:t> </a:t>
            </a:r>
            <a:r>
              <a:rPr lang="en-US" dirty="0" err="1"/>
              <a:t>impliqué</a:t>
            </a:r>
            <a:r>
              <a:rPr lang="en-US" dirty="0"/>
              <a:t>. Aussi </a:t>
            </a:r>
            <a:r>
              <a:rPr lang="en-US" dirty="0" err="1"/>
              <a:t>appelée</a:t>
            </a:r>
            <a:r>
              <a:rPr lang="en-US" dirty="0"/>
              <a:t> guerre des Boers, </a:t>
            </a:r>
            <a:r>
              <a:rPr lang="en-US" dirty="0" err="1"/>
              <a:t>elle</a:t>
            </a:r>
            <a:r>
              <a:rPr lang="en-US" dirty="0"/>
              <a:t> a </a:t>
            </a:r>
            <a:r>
              <a:rPr lang="en-US" dirty="0" err="1"/>
              <a:t>opposé</a:t>
            </a:r>
            <a:r>
              <a:rPr lang="en-US" dirty="0"/>
              <a:t> la Grande-Bretagne (</a:t>
            </a:r>
            <a:r>
              <a:rPr lang="en-US" dirty="0" err="1"/>
              <a:t>aidée</a:t>
            </a:r>
            <a:r>
              <a:rPr lang="en-US" dirty="0"/>
              <a:t> par </a:t>
            </a:r>
            <a:r>
              <a:rPr lang="en-US" dirty="0" err="1"/>
              <a:t>ses</a:t>
            </a:r>
            <a:r>
              <a:rPr lang="en-US" dirty="0"/>
              <a:t> colonies et </a:t>
            </a:r>
            <a:r>
              <a:rPr lang="en-US" dirty="0">
                <a:hlinkClick r:id="rId3"/>
              </a:rPr>
              <a:t>dominions</a:t>
            </a:r>
            <a:r>
              <a:rPr lang="en-US" dirty="0"/>
              <a:t>, </a:t>
            </a:r>
            <a:r>
              <a:rPr lang="en-US" dirty="0" err="1"/>
              <a:t>dont</a:t>
            </a:r>
            <a:r>
              <a:rPr lang="en-US" dirty="0"/>
              <a:t> le Canada) et les </a:t>
            </a:r>
            <a:r>
              <a:rPr lang="en-US" dirty="0" err="1"/>
              <a:t>républiques</a:t>
            </a:r>
            <a:r>
              <a:rPr lang="en-US" dirty="0"/>
              <a:t> </a:t>
            </a:r>
            <a:r>
              <a:rPr lang="en-US" dirty="0" err="1"/>
              <a:t>afrikaners</a:t>
            </a:r>
            <a:r>
              <a:rPr lang="en-US" dirty="0"/>
              <a:t> du Transvaal et de </a:t>
            </a:r>
            <a:r>
              <a:rPr lang="en-US" dirty="0" err="1"/>
              <a:t>l’État</a:t>
            </a:r>
            <a:r>
              <a:rPr lang="en-US" dirty="0"/>
              <a:t> libre </a:t>
            </a:r>
            <a:r>
              <a:rPr lang="en-US" dirty="0" err="1"/>
              <a:t>d’Orange</a:t>
            </a:r>
            <a:r>
              <a:rPr lang="en-US" dirty="0"/>
              <a:t>. Le Canada a </a:t>
            </a:r>
            <a:r>
              <a:rPr lang="en-US" dirty="0" err="1"/>
              <a:t>envoyé</a:t>
            </a:r>
            <a:r>
              <a:rPr lang="en-US" dirty="0"/>
              <a:t> trois contingents </a:t>
            </a:r>
            <a:r>
              <a:rPr lang="en-US" dirty="0" err="1"/>
              <a:t>en</a:t>
            </a:r>
            <a:r>
              <a:rPr lang="en-US" dirty="0"/>
              <a:t> Afrique du Sud, </a:t>
            </a:r>
            <a:r>
              <a:rPr lang="en-US" dirty="0" err="1"/>
              <a:t>tandis</a:t>
            </a:r>
            <a:r>
              <a:rPr lang="en-US" dirty="0"/>
              <a:t> que </a:t>
            </a:r>
            <a:r>
              <a:rPr lang="en-US" dirty="0" err="1"/>
              <a:t>certains</a:t>
            </a:r>
            <a:r>
              <a:rPr lang="en-US" dirty="0"/>
              <a:t> Canadiens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servi</a:t>
            </a:r>
            <a:r>
              <a:rPr lang="en-US" dirty="0"/>
              <a:t> dans les </a:t>
            </a:r>
            <a:r>
              <a:rPr lang="en-US" dirty="0" err="1"/>
              <a:t>unités</a:t>
            </a:r>
            <a:r>
              <a:rPr lang="en-US" dirty="0"/>
              <a:t> </a:t>
            </a:r>
            <a:r>
              <a:rPr lang="en-US" dirty="0" err="1"/>
              <a:t>britanniques</a:t>
            </a:r>
            <a:r>
              <a:rPr lang="en-US" dirty="0"/>
              <a:t>. En tout, plus de 7 000 Canadiens, </a:t>
            </a:r>
            <a:r>
              <a:rPr lang="en-US" dirty="0" err="1"/>
              <a:t>dont</a:t>
            </a:r>
            <a:r>
              <a:rPr lang="en-US" dirty="0"/>
              <a:t> 12 </a:t>
            </a:r>
            <a:r>
              <a:rPr lang="en-US" dirty="0" err="1"/>
              <a:t>infirmières</a:t>
            </a:r>
            <a:r>
              <a:rPr lang="en-US" dirty="0"/>
              <a:t>,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servi</a:t>
            </a:r>
            <a:r>
              <a:rPr lang="en-US" dirty="0"/>
              <a:t> pendant </a:t>
            </a:r>
            <a:r>
              <a:rPr lang="en-US" dirty="0" err="1"/>
              <a:t>cette</a:t>
            </a:r>
            <a:r>
              <a:rPr lang="en-US" dirty="0"/>
              <a:t> guerre.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, environ 270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morts</a:t>
            </a:r>
            <a:r>
              <a:rPr lang="en-US" dirty="0"/>
              <a:t>. Cette guerre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parce</a:t>
            </a:r>
            <a:r>
              <a:rPr lang="en-US" dirty="0"/>
              <a:t> que les troupes </a:t>
            </a:r>
            <a:r>
              <a:rPr lang="en-US" dirty="0" err="1"/>
              <a:t>canadiennes</a:t>
            </a:r>
            <a:r>
              <a:rPr lang="en-US" dirty="0"/>
              <a:t> se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distinguées</a:t>
            </a:r>
            <a:r>
              <a:rPr lang="en-US" dirty="0"/>
              <a:t> pour la première </a:t>
            </a:r>
            <a:r>
              <a:rPr lang="en-US" dirty="0" err="1"/>
              <a:t>fois</a:t>
            </a:r>
            <a:r>
              <a:rPr lang="en-US" dirty="0"/>
              <a:t> dans des combats à </a:t>
            </a:r>
            <a:r>
              <a:rPr lang="en-US" dirty="0" err="1"/>
              <a:t>l’étranger</a:t>
            </a:r>
            <a:r>
              <a:rPr lang="en-US" dirty="0"/>
              <a:t>. Au pays, la participation au </a:t>
            </a:r>
            <a:r>
              <a:rPr lang="en-US" dirty="0" err="1"/>
              <a:t>conflit</a:t>
            </a:r>
            <a:r>
              <a:rPr lang="en-US" dirty="0"/>
              <a:t> a </a:t>
            </a:r>
            <a:r>
              <a:rPr lang="en-US" dirty="0" err="1"/>
              <a:t>nourri</a:t>
            </a:r>
            <a:r>
              <a:rPr lang="en-US" dirty="0"/>
              <a:t> un certain sentiment </a:t>
            </a:r>
            <a:r>
              <a:rPr lang="en-US" dirty="0" err="1"/>
              <a:t>d’indépendance</a:t>
            </a:r>
            <a:r>
              <a:rPr lang="en-US" dirty="0"/>
              <a:t> par rapport à </a:t>
            </a:r>
            <a:r>
              <a:rPr lang="en-US" dirty="0" err="1"/>
              <a:t>l’Empire</a:t>
            </a:r>
            <a:r>
              <a:rPr lang="en-US" dirty="0"/>
              <a:t> </a:t>
            </a:r>
            <a:r>
              <a:rPr lang="en-US" dirty="0" err="1"/>
              <a:t>britannique</a:t>
            </a:r>
            <a:r>
              <a:rPr lang="en-US" dirty="0"/>
              <a:t>, et a mis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évidence</a:t>
            </a:r>
            <a:r>
              <a:rPr lang="en-US" dirty="0"/>
              <a:t> le </a:t>
            </a:r>
            <a:r>
              <a:rPr lang="en-US" dirty="0" err="1"/>
              <a:t>fossé</a:t>
            </a:r>
            <a:r>
              <a:rPr lang="en-US" dirty="0"/>
              <a:t> entre les anglophones et les francophones sur le </a:t>
            </a:r>
            <a:r>
              <a:rPr lang="en-US" dirty="0" err="1"/>
              <a:t>rôle</a:t>
            </a:r>
            <a:r>
              <a:rPr lang="en-US" dirty="0"/>
              <a:t> du Canada dans les affaires </a:t>
            </a:r>
            <a:r>
              <a:rPr lang="en-US" dirty="0" err="1"/>
              <a:t>internationales</a:t>
            </a:r>
            <a:r>
              <a:rPr lang="en-US" dirty="0"/>
              <a:t>–deux </a:t>
            </a:r>
            <a:r>
              <a:rPr lang="en-US" dirty="0" err="1"/>
              <a:t>facteurs</a:t>
            </a:r>
            <a:r>
              <a:rPr lang="en-US" dirty="0"/>
              <a:t> qui </a:t>
            </a:r>
            <a:r>
              <a:rPr lang="en-US" dirty="0" err="1"/>
              <a:t>reviendront</a:t>
            </a:r>
            <a:r>
              <a:rPr lang="en-US" dirty="0"/>
              <a:t> au premier plan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années</a:t>
            </a:r>
            <a:r>
              <a:rPr lang="en-US" dirty="0"/>
              <a:t> plus tard, </a:t>
            </a:r>
            <a:r>
              <a:rPr lang="en-US" dirty="0" err="1"/>
              <a:t>lors</a:t>
            </a:r>
            <a:r>
              <a:rPr lang="en-US" dirty="0"/>
              <a:t> de la </a:t>
            </a:r>
            <a:r>
              <a:rPr lang="en-US" dirty="0">
                <a:hlinkClick r:id="rId4"/>
              </a:rPr>
              <a:t>Première Guerre mondiale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Il a </a:t>
            </a:r>
            <a:r>
              <a:rPr lang="en-US" dirty="0" err="1"/>
              <a:t>attrapé</a:t>
            </a:r>
            <a:r>
              <a:rPr lang="en-US" dirty="0"/>
              <a:t> la </a:t>
            </a:r>
            <a:r>
              <a:rPr lang="en-US" dirty="0" err="1"/>
              <a:t>dysenterie</a:t>
            </a:r>
            <a:r>
              <a:rPr lang="en-US" dirty="0"/>
              <a:t> (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sévère</a:t>
            </a:r>
            <a:r>
              <a:rPr lang="en-US" dirty="0"/>
              <a:t> de </a:t>
            </a:r>
            <a:r>
              <a:rPr lang="en-US" dirty="0" err="1"/>
              <a:t>diarrhée</a:t>
            </a:r>
            <a:r>
              <a:rPr lang="en-US" dirty="0"/>
              <a:t>)  et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hospitalisé</a:t>
            </a:r>
            <a:r>
              <a:rPr lang="en-US" dirty="0"/>
              <a:t> à </a:t>
            </a:r>
            <a:r>
              <a:rPr lang="en-US" dirty="0" err="1"/>
              <a:t>Londres</a:t>
            </a:r>
            <a:r>
              <a:rPr lang="en-US" dirty="0"/>
              <a:t>.</a:t>
            </a:r>
            <a:endParaRPr lang="fr-FR" dirty="0"/>
          </a:p>
          <a:p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ensuite </a:t>
            </a:r>
            <a:r>
              <a:rPr lang="en-US" dirty="0" err="1"/>
              <a:t>allé</a:t>
            </a:r>
            <a:r>
              <a:rPr lang="en-US" dirty="0"/>
              <a:t> au </a:t>
            </a:r>
            <a:r>
              <a:rPr lang="en-US" dirty="0" err="1"/>
              <a:t>couronnement</a:t>
            </a:r>
            <a:r>
              <a:rPr lang="en-US" dirty="0"/>
              <a:t> du </a:t>
            </a:r>
            <a:r>
              <a:rPr lang="en-US" dirty="0" err="1"/>
              <a:t>roi</a:t>
            </a:r>
            <a:r>
              <a:rPr lang="en-US" dirty="0"/>
              <a:t> Édouard VII </a:t>
            </a:r>
            <a:r>
              <a:rPr lang="en-US" dirty="0" err="1"/>
              <a:t>en</a:t>
            </a:r>
            <a:r>
              <a:rPr lang="en-US" dirty="0"/>
              <a:t> 1902 </a:t>
            </a:r>
            <a:r>
              <a:rPr lang="en-US" dirty="0" err="1"/>
              <a:t>en</a:t>
            </a:r>
            <a:r>
              <a:rPr lang="en-US" dirty="0"/>
              <a:t> raison de </a:t>
            </a:r>
            <a:r>
              <a:rPr lang="en-US" dirty="0" err="1"/>
              <a:t>sa</a:t>
            </a:r>
            <a:r>
              <a:rPr lang="en-US" dirty="0"/>
              <a:t> participation à </a:t>
            </a:r>
            <a:r>
              <a:rPr lang="en-US" dirty="0" err="1"/>
              <a:t>cette</a:t>
            </a:r>
            <a:r>
              <a:rPr lang="en-US" dirty="0"/>
              <a:t> guerre.</a:t>
            </a:r>
            <a:endParaRPr lang="fr-FR" dirty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lui</a:t>
            </a:r>
            <a:r>
              <a:rPr lang="en-US" dirty="0"/>
              <a:t> a </a:t>
            </a:r>
            <a:r>
              <a:rPr lang="en-US" dirty="0" err="1"/>
              <a:t>octroyé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terre dans </a:t>
            </a:r>
            <a:r>
              <a:rPr lang="en-US" dirty="0" err="1"/>
              <a:t>l’ouest</a:t>
            </a:r>
            <a:r>
              <a:rPr lang="en-US" dirty="0"/>
              <a:t> pour son service </a:t>
            </a:r>
            <a:r>
              <a:rPr lang="en-US" dirty="0" err="1"/>
              <a:t>mais</a:t>
            </a:r>
            <a:r>
              <a:rPr lang="en-US" dirty="0"/>
              <a:t> il ne </a:t>
            </a:r>
            <a:r>
              <a:rPr lang="en-US" dirty="0" err="1"/>
              <a:t>l’a</a:t>
            </a:r>
            <a:r>
              <a:rPr lang="en-US" dirty="0"/>
              <a:t> pas </a:t>
            </a:r>
            <a:r>
              <a:rPr lang="en-US" dirty="0" err="1"/>
              <a:t>gardée</a:t>
            </a:r>
            <a:r>
              <a:rPr lang="en-US" dirty="0"/>
              <a:t>.</a:t>
            </a:r>
            <a:endParaRPr lang="fr-FR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CB14-4F3A-44E4-8B21-8A7FC6A19289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7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cs typeface="+mn-lt"/>
              </a:rPr>
            </a:br>
            <a:r>
              <a:rPr lang="en-US" dirty="0"/>
              <a:t>Il a </a:t>
            </a:r>
            <a:r>
              <a:rPr lang="en-US" dirty="0" err="1"/>
              <a:t>vécu</a:t>
            </a:r>
            <a:r>
              <a:rPr lang="en-US" dirty="0"/>
              <a:t> à Saint-Romuald de 1902 </a:t>
            </a:r>
            <a:r>
              <a:rPr lang="en-US" dirty="0" err="1"/>
              <a:t>jusqu’à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mort </a:t>
            </a:r>
            <a:r>
              <a:rPr lang="en-US" dirty="0" err="1"/>
              <a:t>en</a:t>
            </a:r>
            <a:r>
              <a:rPr lang="en-US" dirty="0"/>
              <a:t> 1972 à </a:t>
            </a:r>
            <a:r>
              <a:rPr lang="en-US" dirty="0" err="1"/>
              <a:t>l’âge</a:t>
            </a:r>
            <a:r>
              <a:rPr lang="en-US" dirty="0"/>
              <a:t> de 96 ans.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 Marie </a:t>
            </a:r>
            <a:r>
              <a:rPr lang="en-US" dirty="0" err="1"/>
              <a:t>est</a:t>
            </a:r>
            <a:r>
              <a:rPr lang="en-US" dirty="0"/>
              <a:t>  née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avait</a:t>
            </a:r>
            <a:r>
              <a:rPr lang="en-US" dirty="0"/>
              <a:t> 76 </a:t>
            </a:r>
            <a:r>
              <a:rPr lang="en-US" dirty="0" err="1"/>
              <a:t>ans</a:t>
            </a:r>
            <a:r>
              <a:rPr lang="en-US" dirty="0"/>
              <a:t>, </a:t>
            </a:r>
            <a:r>
              <a:rPr lang="en-US" dirty="0" err="1"/>
              <a:t>j’ai</a:t>
            </a:r>
            <a:r>
              <a:rPr lang="en-US" dirty="0"/>
              <a:t> perdu des bouts de </a:t>
            </a:r>
            <a:r>
              <a:rPr lang="en-US" dirty="0" err="1"/>
              <a:t>l’histoire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CB14-4F3A-44E4-8B21-8A7FC6A19289}" type="slidenum"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03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Journal souvenir sur la guerre des Boers </a:t>
            </a:r>
            <a:r>
              <a:rPr lang="en-US" dirty="0" err="1"/>
              <a:t>publié</a:t>
            </a:r>
            <a:r>
              <a:rPr lang="en-US" dirty="0"/>
              <a:t> par le Quebec Daily Telegraph South African war souvenir </a:t>
            </a:r>
            <a:r>
              <a:rPr lang="en-US" dirty="0" err="1"/>
              <a:t>vers</a:t>
            </a:r>
            <a:r>
              <a:rPr lang="en-US" dirty="0"/>
              <a:t> 1902 (et très fragile) </a:t>
            </a:r>
            <a:r>
              <a:rPr lang="en-US" dirty="0" err="1"/>
              <a:t>où</a:t>
            </a:r>
            <a:r>
              <a:rPr lang="en-US" dirty="0"/>
              <a:t> on </a:t>
            </a:r>
            <a:r>
              <a:rPr lang="en-US" dirty="0" err="1"/>
              <a:t>voit</a:t>
            </a:r>
            <a:r>
              <a:rPr lang="en-US" dirty="0"/>
              <a:t> un Anderson et un Atkinson que je </a:t>
            </a:r>
            <a:r>
              <a:rPr lang="en-US" dirty="0" err="1"/>
              <a:t>crois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de la </a:t>
            </a:r>
            <a:r>
              <a:rPr lang="en-US" dirty="0" err="1"/>
              <a:t>communauté</a:t>
            </a:r>
            <a:r>
              <a:rPr lang="en-US" dirty="0"/>
              <a:t> anglaise de New Liverpool et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participé</a:t>
            </a:r>
            <a:r>
              <a:rPr lang="en-US" dirty="0"/>
              <a:t> à </a:t>
            </a:r>
            <a:r>
              <a:rPr lang="en-US" dirty="0" err="1"/>
              <a:t>cette</a:t>
            </a:r>
            <a:r>
              <a:rPr lang="en-US" dirty="0"/>
              <a:t> guerre.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CB14-4F3A-44E4-8B21-8A7FC6A19289}" type="slidenum"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43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8D1959-6AE6-D344-81C5-DBC2E717C69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1CCC08C-0D64-1844-B19E-8B826CA21DBD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societe-d'histoi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712622"/>
            <a:ext cx="1342229" cy="1789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7437" y="669991"/>
            <a:ext cx="702997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/>
              </a:rPr>
              <a:t> Alphonse Demers</a:t>
            </a:r>
            <a:endParaRPr lang="fr-FR" dirty="0"/>
          </a:p>
          <a:p>
            <a:pPr algn="ctr"/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/>
                <a:cs typeface="Comic Sans MS"/>
              </a:rPr>
              <a:t>Père de Marie Demers</a:t>
            </a:r>
            <a:endParaRPr lang="en-US" sz="28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Image 2" descr="Une image contenant habits, Visage humain, personne, Style rétro&#10;&#10;Description générée automatiquement">
            <a:extLst>
              <a:ext uri="{FF2B5EF4-FFF2-40B4-BE49-F238E27FC236}">
                <a16:creationId xmlns:a16="http://schemas.microsoft.com/office/drawing/2014/main" id="{2C78B4AD-2ABC-EF6A-BC84-28CCEE959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08" y="1935772"/>
            <a:ext cx="2692634" cy="4114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7B700C-E625-DF46-0F74-0CE045C157AF}"/>
              </a:ext>
            </a:extLst>
          </p:cNvPr>
          <p:cNvSpPr txBox="1"/>
          <p:nvPr/>
        </p:nvSpPr>
        <p:spPr>
          <a:xfrm>
            <a:off x="1094455" y="2859706"/>
            <a:ext cx="4165992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/>
              <a:t>1899 – 24 ans Guerre des Boers en Afrique du Sud</a:t>
            </a:r>
          </a:p>
          <a:p>
            <a:endParaRPr lang="fr-FR" dirty="0"/>
          </a:p>
          <a:p>
            <a:r>
              <a:rPr lang="fr-FR" dirty="0"/>
              <a:t>Hospitalisé à Londres</a:t>
            </a:r>
          </a:p>
          <a:p>
            <a:endParaRPr lang="fr-FR" dirty="0"/>
          </a:p>
          <a:p>
            <a:r>
              <a:rPr lang="fr-FR" dirty="0"/>
              <a:t>1902 - Couronnement du roi Édouard VII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1279E7-06FE-8122-678A-1CB4EC1E43AA}"/>
              </a:ext>
            </a:extLst>
          </p:cNvPr>
          <p:cNvSpPr txBox="1"/>
          <p:nvPr/>
        </p:nvSpPr>
        <p:spPr>
          <a:xfrm>
            <a:off x="4995661" y="6151899"/>
            <a:ext cx="4148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Alphonse Demers - 1902 - Londres</a:t>
            </a:r>
          </a:p>
        </p:txBody>
      </p:sp>
    </p:spTree>
    <p:extLst>
      <p:ext uri="{BB962C8B-B14F-4D97-AF65-F5344CB8AC3E}">
        <p14:creationId xmlns:p14="http://schemas.microsoft.com/office/powerpoint/2010/main" val="347869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societe-d'histoi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712622"/>
            <a:ext cx="1342229" cy="1789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7437" y="669991"/>
            <a:ext cx="702997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b="1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5" name="Image 4" descr="Une image contenant habits, personne, Visage humain, homme&#10;&#10;Description générée automatiquement">
            <a:extLst>
              <a:ext uri="{FF2B5EF4-FFF2-40B4-BE49-F238E27FC236}">
                <a16:creationId xmlns:a16="http://schemas.microsoft.com/office/drawing/2014/main" id="{A67F676D-DA0A-3D69-90A9-91A5A501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656" y="2119489"/>
            <a:ext cx="2753354" cy="4114800"/>
          </a:xfrm>
          <a:prstGeom prst="rect">
            <a:avLst/>
          </a:prstGeom>
        </p:spPr>
      </p:pic>
      <p:pic>
        <p:nvPicPr>
          <p:cNvPr id="6" name="Image 5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id="{D38E0E9B-DCCC-AE5A-7E94-D9909C290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21" y="2916713"/>
            <a:ext cx="4572000" cy="298468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7DB6F19A-9880-0744-8C58-110AFC7B3513}"/>
              </a:ext>
            </a:extLst>
          </p:cNvPr>
          <p:cNvSpPr txBox="1"/>
          <p:nvPr/>
        </p:nvSpPr>
        <p:spPr>
          <a:xfrm>
            <a:off x="1887437" y="669991"/>
            <a:ext cx="702997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/>
              </a:rPr>
              <a:t> Alphonse Demers</a:t>
            </a:r>
            <a:endParaRPr lang="fr-FR" dirty="0"/>
          </a:p>
          <a:p>
            <a:pPr algn="ctr"/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/>
                <a:cs typeface="Comic Sans MS"/>
              </a:rPr>
              <a:t>Père de Marie Demers</a:t>
            </a:r>
            <a:endParaRPr lang="en-US" sz="28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F1D201-43B6-200B-38D9-4D9BD150CE6D}"/>
              </a:ext>
            </a:extLst>
          </p:cNvPr>
          <p:cNvSpPr txBox="1"/>
          <p:nvPr/>
        </p:nvSpPr>
        <p:spPr>
          <a:xfrm>
            <a:off x="896815" y="6049107"/>
            <a:ext cx="41851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Vétérans de la Guerre des Boers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78538A-FE0D-E623-BA19-1335AD077B7B}"/>
              </a:ext>
            </a:extLst>
          </p:cNvPr>
          <p:cNvSpPr/>
          <p:nvPr/>
        </p:nvSpPr>
        <p:spPr>
          <a:xfrm>
            <a:off x="1123411" y="3718524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4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societe-d'histoi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712622"/>
            <a:ext cx="1342229" cy="1789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7437" y="669991"/>
            <a:ext cx="70299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/>
          </a:p>
        </p:txBody>
      </p:sp>
      <p:pic>
        <p:nvPicPr>
          <p:cNvPr id="19" name="Image 18" descr="IMG_20150215_160119.jpg">
            <a:extLst>
              <a:ext uri="{FF2B5EF4-FFF2-40B4-BE49-F238E27FC236}">
                <a16:creationId xmlns:a16="http://schemas.microsoft.com/office/drawing/2014/main" id="{05EF6F8A-E2CA-61A5-6265-B40296CA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04" y="2035041"/>
            <a:ext cx="2480431" cy="4240635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8098569-F5C5-FC54-FBAB-39E0DB62A547}"/>
              </a:ext>
            </a:extLst>
          </p:cNvPr>
          <p:cNvSpPr txBox="1"/>
          <p:nvPr/>
        </p:nvSpPr>
        <p:spPr>
          <a:xfrm>
            <a:off x="1887437" y="669991"/>
            <a:ext cx="702997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/>
              </a:rPr>
              <a:t> Alphonse Demers</a:t>
            </a:r>
            <a:endParaRPr lang="fr-FR" dirty="0"/>
          </a:p>
          <a:p>
            <a:pPr algn="ctr"/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/>
                <a:cs typeface="Comic Sans MS"/>
              </a:rPr>
              <a:t>Père de Marie Demers</a:t>
            </a:r>
            <a:endParaRPr lang="en-US" sz="28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/>
              <a:cs typeface="Comic Sans MS"/>
            </a:endParaRPr>
          </a:p>
          <a:p>
            <a:pPr algn="ctr"/>
            <a:endParaRPr lang="en-US" sz="28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Image 2" descr="Une image contenant journal, texte, chapeau, homme&#10;&#10;Description générée automatiquement">
            <a:extLst>
              <a:ext uri="{FF2B5EF4-FFF2-40B4-BE49-F238E27FC236}">
                <a16:creationId xmlns:a16="http://schemas.microsoft.com/office/drawing/2014/main" id="{6BFBEAB1-C458-B86F-F7DF-70DBA01F3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688512"/>
            <a:ext cx="4572000" cy="30469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BA44C5-ACD5-1800-B11A-6C3C5333BCE2}"/>
              </a:ext>
            </a:extLst>
          </p:cNvPr>
          <p:cNvSpPr txBox="1"/>
          <p:nvPr/>
        </p:nvSpPr>
        <p:spPr>
          <a:xfrm>
            <a:off x="846000" y="6102000"/>
            <a:ext cx="649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Extrait du Québec Daily Telegraph - 1902</a:t>
            </a:r>
          </a:p>
          <a:p>
            <a:r>
              <a:rPr lang="fr-FR" dirty="0"/>
              <a:t>Probablement un Atkinson et Anderson de St-Romuald</a:t>
            </a:r>
          </a:p>
        </p:txBody>
      </p:sp>
    </p:spTree>
    <p:extLst>
      <p:ext uri="{BB962C8B-B14F-4D97-AF65-F5344CB8AC3E}">
        <p14:creationId xmlns:p14="http://schemas.microsoft.com/office/powerpoint/2010/main" val="2992598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5808</TotalTime>
  <Words>215</Words>
  <Application>Microsoft Office PowerPoint</Application>
  <PresentationFormat>Affichage à l'écran (4:3)</PresentationFormat>
  <Paragraphs>68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Breeze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 Féminin</dc:title>
  <dc:creator>carl boutin</dc:creator>
  <cp:lastModifiedBy>carl boutin</cp:lastModifiedBy>
  <cp:revision>670</cp:revision>
  <cp:lastPrinted>2019-06-06T15:59:44Z</cp:lastPrinted>
  <dcterms:created xsi:type="dcterms:W3CDTF">2019-06-03T16:11:33Z</dcterms:created>
  <dcterms:modified xsi:type="dcterms:W3CDTF">2024-12-09T20:41:13Z</dcterms:modified>
</cp:coreProperties>
</file>